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4" r:id="rId9"/>
    <p:sldId id="262" r:id="rId10"/>
    <p:sldId id="263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0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media/media4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68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5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12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6780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571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07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7662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829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57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26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36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289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136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6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03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65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27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2E20C-C971-485E-A7A0-9D7762EFF63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DE122-3619-4D92-8401-B458119C9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814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jangoproject.com/en/3.1/topics/http/sessions/" TargetMode="External"/><Relationship Id="rId2" Type="http://schemas.openxmlformats.org/officeDocument/2006/relationships/hyperlink" Target="https://www.djangoprojec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djangoproject.com/en/3.1/topics/forms/" TargetMode="External"/><Relationship Id="rId5" Type="http://schemas.openxmlformats.org/officeDocument/2006/relationships/hyperlink" Target="https://docs.python.org/3/" TargetMode="External"/><Relationship Id="rId4" Type="http://schemas.openxmlformats.org/officeDocument/2006/relationships/hyperlink" Target="https://developer.mozilla.org/en-US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376DB-EF3A-4D80-AB26-85D5971086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Dan’s Bagel Shop</a:t>
            </a:r>
            <a:br>
              <a:rPr lang="en-US" sz="6000" dirty="0"/>
            </a:br>
            <a:r>
              <a:rPr lang="en-US" dirty="0"/>
              <a:t>Interactive Web-Based Storefront</a:t>
            </a: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AAA97D-C9AE-4F05-91E1-80ACAC0A50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7"/>
            <a:ext cx="8791575" cy="2630812"/>
          </a:xfrm>
        </p:spPr>
        <p:txBody>
          <a:bodyPr>
            <a:normAutofit/>
          </a:bodyPr>
          <a:lstStyle/>
          <a:p>
            <a:r>
              <a:rPr lang="en-US" b="1" dirty="0"/>
              <a:t>Team 7even</a:t>
            </a:r>
          </a:p>
          <a:p>
            <a:r>
              <a:rPr lang="en-US" dirty="0"/>
              <a:t>Tyler Beck – Full-Stack Integrator</a:t>
            </a:r>
          </a:p>
          <a:p>
            <a:r>
              <a:rPr lang="en-US" dirty="0"/>
              <a:t>Kaden </a:t>
            </a:r>
            <a:r>
              <a:rPr lang="en-US" dirty="0" err="1"/>
              <a:t>Hellewell</a:t>
            </a:r>
            <a:r>
              <a:rPr lang="en-US" dirty="0"/>
              <a:t> – Front-end Webpage Designer</a:t>
            </a:r>
          </a:p>
          <a:p>
            <a:r>
              <a:rPr lang="en-US" dirty="0"/>
              <a:t>Jonas Knudsen – Back-end Database Manager</a:t>
            </a:r>
          </a:p>
        </p:txBody>
      </p:sp>
    </p:spTree>
    <p:extLst>
      <p:ext uri="{BB962C8B-B14F-4D97-AF65-F5344CB8AC3E}">
        <p14:creationId xmlns:p14="http://schemas.microsoft.com/office/powerpoint/2010/main" val="2717179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336AE-0EB1-4569-9BC3-F8FE67F54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2.3 – Customers can Place Orders Online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01BA2-8B2E-422B-A8E3-592CACAAA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5"/>
          </a:xfrm>
        </p:spPr>
        <p:txBody>
          <a:bodyPr/>
          <a:lstStyle/>
          <a:p>
            <a:r>
              <a:rPr lang="en-US" dirty="0"/>
              <a:t>Design Choices</a:t>
            </a:r>
          </a:p>
          <a:p>
            <a:pPr lvl="1"/>
            <a:r>
              <a:rPr lang="en-US" dirty="0"/>
              <a:t>Parameters sent in using a Django view function</a:t>
            </a:r>
          </a:p>
          <a:p>
            <a:pPr lvl="1"/>
            <a:r>
              <a:rPr lang="en-US" dirty="0"/>
              <a:t>The front-end provides a UI for the user to select item, while the back-end handles the actual order processing</a:t>
            </a:r>
          </a:p>
          <a:p>
            <a:r>
              <a:rPr lang="en-US" dirty="0"/>
              <a:t>Testing</a:t>
            </a:r>
          </a:p>
          <a:p>
            <a:pPr lvl="1"/>
            <a:r>
              <a:rPr lang="en-US" dirty="0"/>
              <a:t>Run the command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python manage.py test</a:t>
            </a:r>
            <a:r>
              <a:rPr lang="en-US" sz="1600" dirty="0"/>
              <a:t> </a:t>
            </a:r>
            <a:r>
              <a:rPr lang="en-US" dirty="0"/>
              <a:t>in the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/djangoserver_cs3450/ </a:t>
            </a:r>
            <a:r>
              <a:rPr lang="en-US" dirty="0"/>
              <a:t>directory</a:t>
            </a:r>
          </a:p>
          <a:p>
            <a:pPr lvl="1"/>
            <a:r>
              <a:rPr lang="en-US" dirty="0"/>
              <a:t>If no errors then the order function worked</a:t>
            </a:r>
          </a:p>
        </p:txBody>
      </p:sp>
    </p:spTree>
    <p:extLst>
      <p:ext uri="{BB962C8B-B14F-4D97-AF65-F5344CB8AC3E}">
        <p14:creationId xmlns:p14="http://schemas.microsoft.com/office/powerpoint/2010/main" val="3317080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65AB-DA90-4633-9C85-34A20F17D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3.1 – Chefs Can see incoming orders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0C2A0-7798-4A77-BF5C-A101A3008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FURPS – Usability Requirement</a:t>
            </a:r>
          </a:p>
          <a:p>
            <a:pPr lvl="1"/>
            <a:r>
              <a:rPr lang="en-US" dirty="0"/>
              <a:t>Incoming orders are sorted by due time</a:t>
            </a:r>
          </a:p>
          <a:p>
            <a:pPr lvl="1"/>
            <a:r>
              <a:rPr lang="en-US" dirty="0"/>
              <a:t>Chefs don’t need to dig into the database to get order information; it’s all presented nicely</a:t>
            </a:r>
          </a:p>
          <a:p>
            <a:r>
              <a:rPr lang="en-US" dirty="0"/>
              <a:t>Audience-oriented – User Requirement</a:t>
            </a:r>
          </a:p>
          <a:p>
            <a:pPr lvl="1"/>
            <a:r>
              <a:rPr lang="en-US" dirty="0"/>
              <a:t>Chefs must be able to view all online orders</a:t>
            </a:r>
          </a:p>
          <a:p>
            <a:r>
              <a:rPr lang="en-US" dirty="0"/>
              <a:t>MOSCOW – “Must Do” Requirement</a:t>
            </a:r>
          </a:p>
          <a:p>
            <a:pPr lvl="1"/>
            <a:r>
              <a:rPr lang="en-US" dirty="0"/>
              <a:t>Chefs must be able to know what bagels to prepare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775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85261-71F7-4533-9D16-2CB78F514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3.1 – Chefs Can see incoming orders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46CF9E-4223-4F90-8EC7-049F52396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524" y="2157458"/>
            <a:ext cx="3399113" cy="3772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720163-1307-43C7-A5A8-653ACE0E6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730" y="1524000"/>
            <a:ext cx="3724931" cy="503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879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013C4-FAE2-4F08-9C61-554D0EDB5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3.1 – Chefs Can see incoming orders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EBDCF-B992-44BD-B16A-8911CDDCF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4412100" cy="39164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Accomplished placing an order in Milestone 3 Weeks 5-6 (third sprint)</a:t>
            </a:r>
          </a:p>
          <a:p>
            <a:r>
              <a:rPr lang="en-US" dirty="0"/>
              <a:t>Team members:</a:t>
            </a:r>
          </a:p>
          <a:p>
            <a:pPr lvl="1"/>
            <a:r>
              <a:rPr lang="en-US" dirty="0"/>
              <a:t>Kaden – Designed the GUI</a:t>
            </a:r>
          </a:p>
          <a:p>
            <a:pPr lvl="1"/>
            <a:r>
              <a:rPr lang="en-US" dirty="0"/>
              <a:t>Tyler – Wrote the function to pass information from the GUI to the database</a:t>
            </a:r>
          </a:p>
          <a:p>
            <a:pPr lvl="1"/>
            <a:r>
              <a:rPr lang="en-US" dirty="0"/>
              <a:t>Jonas – Wrote the database functions to handle order processing in the database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B9E162-FA92-44D1-8411-57197F305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280" y="2126254"/>
            <a:ext cx="5707373" cy="416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441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336AE-0EB1-4569-9BC3-F8FE67F54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3.1 – Chefs Can see incoming orders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01BA2-8B2E-422B-A8E3-592CACAAA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5"/>
          </a:xfrm>
        </p:spPr>
        <p:txBody>
          <a:bodyPr/>
          <a:lstStyle/>
          <a:p>
            <a:r>
              <a:rPr lang="en-US" dirty="0"/>
              <a:t>Design Choices</a:t>
            </a:r>
          </a:p>
          <a:p>
            <a:pPr lvl="1"/>
            <a:r>
              <a:rPr lang="en-US" dirty="0"/>
              <a:t>Parameters sent in using a Django view function</a:t>
            </a:r>
          </a:p>
          <a:p>
            <a:pPr lvl="1"/>
            <a:r>
              <a:rPr lang="en-US" dirty="0"/>
              <a:t>The front-end provides a UI for the chefs to see all orders, while the back-end handles the actual order processing</a:t>
            </a:r>
          </a:p>
          <a:p>
            <a:r>
              <a:rPr lang="en-US" dirty="0"/>
              <a:t>Testing</a:t>
            </a:r>
          </a:p>
          <a:p>
            <a:pPr lvl="1"/>
            <a:r>
              <a:rPr lang="en-US" dirty="0"/>
              <a:t>Run the command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python manage.py test</a:t>
            </a:r>
            <a:r>
              <a:rPr lang="en-US" sz="1600" dirty="0"/>
              <a:t> </a:t>
            </a:r>
            <a:r>
              <a:rPr lang="en-US" dirty="0"/>
              <a:t>in the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/djangoserver_cs3450/ </a:t>
            </a:r>
            <a:r>
              <a:rPr lang="en-US" dirty="0"/>
              <a:t>directory</a:t>
            </a:r>
          </a:p>
          <a:p>
            <a:pPr lvl="1"/>
            <a:r>
              <a:rPr lang="en-US" dirty="0"/>
              <a:t>If no errors then the order update / cancel functions worked</a:t>
            </a:r>
          </a:p>
        </p:txBody>
      </p:sp>
    </p:spTree>
    <p:extLst>
      <p:ext uri="{BB962C8B-B14F-4D97-AF65-F5344CB8AC3E}">
        <p14:creationId xmlns:p14="http://schemas.microsoft.com/office/powerpoint/2010/main" val="1547238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F5333-E332-4101-8698-9D6332BA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32624"/>
            <a:ext cx="9905998" cy="1478570"/>
          </a:xfrm>
        </p:spPr>
        <p:txBody>
          <a:bodyPr/>
          <a:lstStyle/>
          <a:p>
            <a:r>
              <a:rPr lang="en-US" dirty="0"/>
              <a:t>Video 1: Order Inventory</a:t>
            </a:r>
          </a:p>
        </p:txBody>
      </p:sp>
      <p:pic>
        <p:nvPicPr>
          <p:cNvPr id="7" name="1 Order Inventory">
            <a:hlinkClick r:id="" action="ppaction://media"/>
            <a:extLst>
              <a:ext uri="{FF2B5EF4-FFF2-40B4-BE49-F238E27FC236}">
                <a16:creationId xmlns:a16="http://schemas.microsoft.com/office/drawing/2014/main" id="{CDD57FEC-3DCE-4DC4-B81C-4DC44D5A28B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9488" y="1711194"/>
            <a:ext cx="8209850" cy="4618300"/>
          </a:xfrm>
        </p:spPr>
      </p:pic>
    </p:spTree>
    <p:extLst>
      <p:ext uri="{BB962C8B-B14F-4D97-AF65-F5344CB8AC3E}">
        <p14:creationId xmlns:p14="http://schemas.microsoft.com/office/powerpoint/2010/main" val="52255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2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F5333-E332-4101-8698-9D6332BA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32624"/>
            <a:ext cx="9905998" cy="1478570"/>
          </a:xfrm>
        </p:spPr>
        <p:txBody>
          <a:bodyPr/>
          <a:lstStyle/>
          <a:p>
            <a:r>
              <a:rPr lang="en-US" dirty="0"/>
              <a:t>Video 2: Create Account</a:t>
            </a:r>
          </a:p>
        </p:txBody>
      </p:sp>
      <p:pic>
        <p:nvPicPr>
          <p:cNvPr id="15" name="2 Create Account">
            <a:hlinkClick r:id="" action="ppaction://media"/>
            <a:extLst>
              <a:ext uri="{FF2B5EF4-FFF2-40B4-BE49-F238E27FC236}">
                <a16:creationId xmlns:a16="http://schemas.microsoft.com/office/drawing/2014/main" id="{071B2DC1-E715-4216-A4AD-53D77A61622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9488" y="1711194"/>
            <a:ext cx="8209850" cy="4618300"/>
          </a:xfrm>
        </p:spPr>
      </p:pic>
    </p:spTree>
    <p:extLst>
      <p:ext uri="{BB962C8B-B14F-4D97-AF65-F5344CB8AC3E}">
        <p14:creationId xmlns:p14="http://schemas.microsoft.com/office/powerpoint/2010/main" val="244423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3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F5333-E332-4101-8698-9D6332BA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32624"/>
            <a:ext cx="9905998" cy="1478570"/>
          </a:xfrm>
        </p:spPr>
        <p:txBody>
          <a:bodyPr/>
          <a:lstStyle/>
          <a:p>
            <a:r>
              <a:rPr lang="en-US" dirty="0"/>
              <a:t>Video 3: Place Order</a:t>
            </a:r>
          </a:p>
        </p:txBody>
      </p:sp>
      <p:pic>
        <p:nvPicPr>
          <p:cNvPr id="6" name="3 Place Order">
            <a:hlinkClick r:id="" action="ppaction://media"/>
            <a:extLst>
              <a:ext uri="{FF2B5EF4-FFF2-40B4-BE49-F238E27FC236}">
                <a16:creationId xmlns:a16="http://schemas.microsoft.com/office/drawing/2014/main" id="{EAA061F7-7658-47A9-811D-487D8265BFB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9488" y="1711194"/>
            <a:ext cx="8209850" cy="4618300"/>
          </a:xfrm>
        </p:spPr>
      </p:pic>
    </p:spTree>
    <p:extLst>
      <p:ext uri="{BB962C8B-B14F-4D97-AF65-F5344CB8AC3E}">
        <p14:creationId xmlns:p14="http://schemas.microsoft.com/office/powerpoint/2010/main" val="186302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F5333-E332-4101-8698-9D6332BAC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32624"/>
            <a:ext cx="9905998" cy="1478570"/>
          </a:xfrm>
        </p:spPr>
        <p:txBody>
          <a:bodyPr/>
          <a:lstStyle/>
          <a:p>
            <a:r>
              <a:rPr lang="en-US" dirty="0"/>
              <a:t>Video 4: Edit Menu</a:t>
            </a:r>
          </a:p>
        </p:txBody>
      </p:sp>
      <p:pic>
        <p:nvPicPr>
          <p:cNvPr id="6" name="4 Edit Menu">
            <a:hlinkClick r:id="" action="ppaction://media"/>
            <a:extLst>
              <a:ext uri="{FF2B5EF4-FFF2-40B4-BE49-F238E27FC236}">
                <a16:creationId xmlns:a16="http://schemas.microsoft.com/office/drawing/2014/main" id="{2E6A8BAA-A747-417A-9D1E-B25A97E0B5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9488" y="1711194"/>
            <a:ext cx="8209850" cy="4618300"/>
          </a:xfrm>
        </p:spPr>
      </p:pic>
    </p:spTree>
    <p:extLst>
      <p:ext uri="{BB962C8B-B14F-4D97-AF65-F5344CB8AC3E}">
        <p14:creationId xmlns:p14="http://schemas.microsoft.com/office/powerpoint/2010/main" val="18147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0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F687A-5222-48C6-A056-711B61A6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Burndown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392C6E-D050-4309-B0B4-516AE6E31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578" y="2187924"/>
            <a:ext cx="5306165" cy="32393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9A894F-47B2-44C2-85F1-56D4583F2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63" y="2078587"/>
            <a:ext cx="5306165" cy="34580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167064-AEAB-418E-8822-0EA4BF11E72A}"/>
              </a:ext>
            </a:extLst>
          </p:cNvPr>
          <p:cNvSpPr txBox="1"/>
          <p:nvPr/>
        </p:nvSpPr>
        <p:spPr>
          <a:xfrm>
            <a:off x="2290004" y="5864002"/>
            <a:ext cx="760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Sprint 1: 1 hour / week, Sprint 2: 6 hour / week, Sprint 3: 4.8333 hour / week</a:t>
            </a:r>
          </a:p>
          <a:p>
            <a:r>
              <a:rPr lang="en-US" dirty="0"/>
              <a:t>Overall: 4 hour / week</a:t>
            </a:r>
          </a:p>
        </p:txBody>
      </p:sp>
    </p:spTree>
    <p:extLst>
      <p:ext uri="{BB962C8B-B14F-4D97-AF65-F5344CB8AC3E}">
        <p14:creationId xmlns:p14="http://schemas.microsoft.com/office/powerpoint/2010/main" val="1160611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978E-2CBE-4747-BBCB-061ABE7E0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DEF77-3669-4190-865F-4D417C79A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Design decisions</a:t>
            </a:r>
          </a:p>
          <a:p>
            <a:pPr lvl="1"/>
            <a:r>
              <a:rPr lang="en-US" dirty="0"/>
              <a:t>Used Django for flexibility and quick development</a:t>
            </a:r>
          </a:p>
          <a:p>
            <a:pPr lvl="1"/>
            <a:r>
              <a:rPr lang="en-US" dirty="0"/>
              <a:t>Web-based for easy access anywhere</a:t>
            </a:r>
          </a:p>
          <a:p>
            <a:pPr lvl="1"/>
            <a:r>
              <a:rPr lang="en-US" dirty="0"/>
              <a:t>Can host site on AWS in the future</a:t>
            </a:r>
          </a:p>
          <a:p>
            <a:r>
              <a:rPr lang="en-US" dirty="0"/>
              <a:t>Agile Development</a:t>
            </a:r>
          </a:p>
          <a:p>
            <a:pPr lvl="1"/>
            <a:r>
              <a:rPr lang="en-US" dirty="0"/>
              <a:t>Short scrum meetings held twice a week</a:t>
            </a:r>
          </a:p>
          <a:p>
            <a:pPr lvl="1"/>
            <a:r>
              <a:rPr lang="en-US" dirty="0"/>
              <a:t>Sprints held once every two weeks</a:t>
            </a:r>
          </a:p>
          <a:p>
            <a:pPr lvl="1"/>
            <a:r>
              <a:rPr lang="en-US" dirty="0"/>
              <a:t>As requirements changed or new issues found, we had to adapt our code designs, requirements documents, etc.</a:t>
            </a:r>
          </a:p>
        </p:txBody>
      </p:sp>
    </p:spTree>
    <p:extLst>
      <p:ext uri="{BB962C8B-B14F-4D97-AF65-F5344CB8AC3E}">
        <p14:creationId xmlns:p14="http://schemas.microsoft.com/office/powerpoint/2010/main" val="18662378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32281-B9DD-4A03-A985-C026073E1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898C2-4945-4D1D-9125-47FC6E2A9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Django. (2020, December 1). Retrieved December 2, 2020, from </a:t>
            </a:r>
            <a:r>
              <a:rPr lang="en-US" dirty="0">
                <a:hlinkClick r:id="rId2"/>
              </a:rPr>
              <a:t>https://www.djangoproject.com/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How to use sessions. (n.d.). Retrieved December 2, 2020, from </a:t>
            </a:r>
            <a:r>
              <a:rPr lang="en-US" dirty="0">
                <a:hlinkClick r:id="rId3"/>
              </a:rPr>
              <a:t>https://docs.djangoproject.com/en/3.1/topics/http/sessions/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MDN Web Docs. (2020, November 17). Retrieved December 2, 2020, from </a:t>
            </a:r>
            <a:r>
              <a:rPr lang="en-US" dirty="0">
                <a:hlinkClick r:id="rId4"/>
              </a:rPr>
              <a:t>https://developer.mozilla.org/en-US/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Python 3.9.1rc1 documentation. (2020, December 2). Retrieved December 2, 2020, from </a:t>
            </a:r>
            <a:r>
              <a:rPr lang="en-US" dirty="0">
                <a:hlinkClick r:id="rId5"/>
              </a:rPr>
              <a:t>https://docs.python.org/3/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Working with forms. (n.d.). Retrieved December 2, 2020, from </a:t>
            </a:r>
            <a:r>
              <a:rPr lang="en-US" dirty="0">
                <a:hlinkClick r:id="rId6"/>
              </a:rPr>
              <a:t>https://docs.djangoproject.com/en/3.1/topics/forms/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2028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0D6AF-E521-426F-8729-F3676F297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747052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0CAAE-F1BC-4C54-8592-0E5F30A0B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9.1 – Integrate existing customers into the new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1838D-3492-453C-9F54-961A4BDAA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FURPS – Supportability Requirement</a:t>
            </a:r>
          </a:p>
          <a:p>
            <a:pPr lvl="1"/>
            <a:r>
              <a:rPr lang="en-US" dirty="0"/>
              <a:t>An existing system already existed for old customers</a:t>
            </a:r>
          </a:p>
          <a:p>
            <a:pPr lvl="1"/>
            <a:r>
              <a:rPr lang="en-US" dirty="0"/>
              <a:t>Just moved the customers into the new system</a:t>
            </a:r>
          </a:p>
          <a:p>
            <a:r>
              <a:rPr lang="en-US" dirty="0"/>
              <a:t>Audience-oriented – Implementation Requirement</a:t>
            </a:r>
          </a:p>
          <a:p>
            <a:pPr lvl="1"/>
            <a:r>
              <a:rPr lang="en-US" dirty="0"/>
              <a:t>Once all customers are integrated into the new system, we won’t need it anymore</a:t>
            </a:r>
          </a:p>
          <a:p>
            <a:r>
              <a:rPr lang="en-US" dirty="0"/>
              <a:t>MOSCOW – “Must Do” Requirement</a:t>
            </a:r>
          </a:p>
          <a:p>
            <a:pPr lvl="1"/>
            <a:r>
              <a:rPr lang="en-US" dirty="0"/>
              <a:t>Need to support all customers, both new and old</a:t>
            </a:r>
          </a:p>
        </p:txBody>
      </p:sp>
    </p:spTree>
    <p:extLst>
      <p:ext uri="{BB962C8B-B14F-4D97-AF65-F5344CB8AC3E}">
        <p14:creationId xmlns:p14="http://schemas.microsoft.com/office/powerpoint/2010/main" val="3612357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C23CC-E4B6-4288-946E-057E8EFE5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9.1 – Integrate existing customers into the new system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9652AAA-A455-47CA-AEC8-8EDAE3AEBE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1009" y="2249488"/>
            <a:ext cx="3006807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498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013C4-FAE2-4F08-9C61-554D0EDB5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9.1 – Integrate existing customers into the new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EBDCF-B992-44BD-B16A-8911CDDCF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722492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Accomplished the database integration in the Prototypes created in Milestone 2</a:t>
            </a:r>
          </a:p>
          <a:p>
            <a:r>
              <a:rPr lang="en-US" dirty="0"/>
              <a:t>Team members:</a:t>
            </a:r>
          </a:p>
          <a:p>
            <a:pPr lvl="1"/>
            <a:r>
              <a:rPr lang="en-US" dirty="0"/>
              <a:t>Jonas – Wrote the database migrations</a:t>
            </a:r>
          </a:p>
          <a:p>
            <a:pPr lvl="1"/>
            <a:r>
              <a:rPr lang="en-US" dirty="0"/>
              <a:t>Jonas, Kaden, Tyler – All of us validated the database migrations and made suggestions to improve them on multiple occasions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26B12-6F01-4158-9913-7E985B5C2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577" y="2541864"/>
            <a:ext cx="5309142" cy="266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245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336AE-0EB1-4569-9BC3-F8FE67F54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9.1 – Integrate existing customers into the new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01BA2-8B2E-422B-A8E3-592CACAAA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5"/>
          </a:xfrm>
        </p:spPr>
        <p:txBody>
          <a:bodyPr/>
          <a:lstStyle/>
          <a:p>
            <a:r>
              <a:rPr lang="en-US" dirty="0"/>
              <a:t>Design Choices</a:t>
            </a:r>
          </a:p>
          <a:p>
            <a:pPr lvl="1"/>
            <a:r>
              <a:rPr lang="en-US" dirty="0"/>
              <a:t>Used a Python Data Migration because of out-of-the-box support within Django</a:t>
            </a:r>
          </a:p>
          <a:p>
            <a:pPr lvl="1"/>
            <a:r>
              <a:rPr lang="en-US" dirty="0"/>
              <a:t>Did this in the Prototypes to demonstrate migration capability, but then got carried away and just finished the whole thing</a:t>
            </a:r>
          </a:p>
          <a:p>
            <a:r>
              <a:rPr lang="en-US" dirty="0"/>
              <a:t>Testing</a:t>
            </a:r>
          </a:p>
          <a:p>
            <a:pPr lvl="1"/>
            <a:r>
              <a:rPr lang="en-US" dirty="0"/>
              <a:t>Run the command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python manage.py migrate</a:t>
            </a:r>
            <a:r>
              <a:rPr lang="en-US" sz="1600" dirty="0"/>
              <a:t> </a:t>
            </a:r>
            <a:r>
              <a:rPr lang="en-US" dirty="0"/>
              <a:t>in the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/djangoserver_cs3450/ </a:t>
            </a:r>
            <a:r>
              <a:rPr lang="en-US" dirty="0"/>
              <a:t>directory</a:t>
            </a:r>
          </a:p>
          <a:p>
            <a:pPr lvl="1"/>
            <a:r>
              <a:rPr lang="en-US" dirty="0"/>
              <a:t>If no errors then the migration worked</a:t>
            </a:r>
          </a:p>
        </p:txBody>
      </p:sp>
    </p:spTree>
    <p:extLst>
      <p:ext uri="{BB962C8B-B14F-4D97-AF65-F5344CB8AC3E}">
        <p14:creationId xmlns:p14="http://schemas.microsoft.com/office/powerpoint/2010/main" val="198175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65AB-DA90-4633-9C85-34A20F17D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2.3 – Customers can Place Orders Online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0C2A0-7798-4A77-BF5C-A101A3008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FURPS – Functionality Requirement</a:t>
            </a:r>
          </a:p>
          <a:p>
            <a:pPr lvl="1"/>
            <a:r>
              <a:rPr lang="en-US" dirty="0"/>
              <a:t>Django server must be able to handle users placing orders</a:t>
            </a:r>
          </a:p>
          <a:p>
            <a:pPr lvl="1"/>
            <a:r>
              <a:rPr lang="en-US" dirty="0"/>
              <a:t>Reusability in using one order function to order various combinations of food items</a:t>
            </a:r>
          </a:p>
          <a:p>
            <a:r>
              <a:rPr lang="en-US" dirty="0"/>
              <a:t>Audience-oriented – User Requirement</a:t>
            </a:r>
          </a:p>
          <a:p>
            <a:pPr lvl="1"/>
            <a:r>
              <a:rPr lang="en-US" dirty="0"/>
              <a:t>Customer must be able to place an order online</a:t>
            </a:r>
          </a:p>
          <a:p>
            <a:r>
              <a:rPr lang="en-US" dirty="0"/>
              <a:t>MOSCOW – “Must Do” Requirement</a:t>
            </a:r>
          </a:p>
          <a:p>
            <a:pPr lvl="1"/>
            <a:r>
              <a:rPr lang="en-US" dirty="0"/>
              <a:t>Self explanatory; this is Dan’s Bagel </a:t>
            </a:r>
            <a:r>
              <a:rPr lang="en-US" b="1" dirty="0"/>
              <a:t>Shop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094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85261-71F7-4533-9D16-2CB78F514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2.3 – Customers can Place Orders Online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B926E0-E90B-4029-A753-4A37B78B7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137" y="2011970"/>
            <a:ext cx="3198069" cy="42275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54D4ED-EE9B-4731-9066-FA6546F25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417" y="1847462"/>
            <a:ext cx="3932046" cy="46391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E2150A-9F19-40EE-A5C6-64DB4CD41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074" y="2300942"/>
            <a:ext cx="3399113" cy="377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570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013C4-FAE2-4F08-9C61-554D0EDB5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2.3 – Customers can Place Orders Online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EBDCF-B992-44BD-B16A-8911CDDCF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6"/>
            <a:ext cx="4412100" cy="39164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Accomplished placing an order in Milestone 3 Weeks 3-4 (second sprint)</a:t>
            </a:r>
          </a:p>
          <a:p>
            <a:r>
              <a:rPr lang="en-US" dirty="0"/>
              <a:t>Team members:</a:t>
            </a:r>
          </a:p>
          <a:p>
            <a:pPr lvl="1"/>
            <a:r>
              <a:rPr lang="en-US" dirty="0"/>
              <a:t>Kaden – Designed the GUI</a:t>
            </a:r>
          </a:p>
          <a:p>
            <a:pPr lvl="1"/>
            <a:r>
              <a:rPr lang="en-US" dirty="0"/>
              <a:t>Tyler – Wrote the function to pass information from the GUI to the database</a:t>
            </a:r>
          </a:p>
          <a:p>
            <a:pPr lvl="1"/>
            <a:r>
              <a:rPr lang="en-US" dirty="0"/>
              <a:t>Jonas – Wrote the database functions to handle order processing in the database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E4210D-4B15-4A44-A946-9CB3BCE03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836" y="2285757"/>
            <a:ext cx="4732607" cy="356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8244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158</TotalTime>
  <Words>869</Words>
  <Application>Microsoft Office PowerPoint</Application>
  <PresentationFormat>Widescreen</PresentationFormat>
  <Paragraphs>93</Paragraphs>
  <Slides>21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Courier New</vt:lpstr>
      <vt:lpstr>Tw Cen MT</vt:lpstr>
      <vt:lpstr>Circuit</vt:lpstr>
      <vt:lpstr>Dan’s Bagel Shop Interactive Web-Based Storefront</vt:lpstr>
      <vt:lpstr>Project Overview</vt:lpstr>
      <vt:lpstr>Requirement 9.1 – Integrate existing customers into the new system</vt:lpstr>
      <vt:lpstr>Requirement 9.1 – Integrate existing customers into the new system</vt:lpstr>
      <vt:lpstr>Requirement 9.1 – Integrate existing customers into the new system</vt:lpstr>
      <vt:lpstr>Requirement 9.1 – Integrate existing customers into the new system</vt:lpstr>
      <vt:lpstr>Requirement 2.3 – Customers can Place Orders Online</vt:lpstr>
      <vt:lpstr>Requirement 2.3 – Customers can Place Orders Online</vt:lpstr>
      <vt:lpstr>Requirement 2.3 – Customers can Place Orders Online</vt:lpstr>
      <vt:lpstr>Requirement 2.3 – Customers can Place Orders Online</vt:lpstr>
      <vt:lpstr>Requirement 3.1 – Chefs Can see incoming orders</vt:lpstr>
      <vt:lpstr>Requirement 3.1 – Chefs Can see incoming orders</vt:lpstr>
      <vt:lpstr>Requirement 3.1 – Chefs Can see incoming orders</vt:lpstr>
      <vt:lpstr>Requirement 3.1 – Chefs Can see incoming orders</vt:lpstr>
      <vt:lpstr>Video 1: Order Inventory</vt:lpstr>
      <vt:lpstr>Video 2: Create Account</vt:lpstr>
      <vt:lpstr>Video 3: Place Order</vt:lpstr>
      <vt:lpstr>Video 4: Edit Menu</vt:lpstr>
      <vt:lpstr>Burndown</vt:lpstr>
      <vt:lpstr>Resources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Dan’s Bagel Shop Interactive Web-Based Storefront</dc:title>
  <dc:creator>Jonas Arthur Knudsen I</dc:creator>
  <cp:lastModifiedBy>Jonas Arthur Knudsen I</cp:lastModifiedBy>
  <cp:revision>24</cp:revision>
  <dcterms:created xsi:type="dcterms:W3CDTF">2020-12-02T16:51:06Z</dcterms:created>
  <dcterms:modified xsi:type="dcterms:W3CDTF">2020-12-02T19:31:47Z</dcterms:modified>
</cp:coreProperties>
</file>

<file path=docProps/thumbnail.jpeg>
</file>